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5" r:id="rId2"/>
    <p:sldId id="276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2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130FE5-07F3-4C37-AAE7-C3E174BEC06D}" type="datetimeFigureOut">
              <a:rPr lang="de-DE" smtClean="0"/>
              <a:t>10.04.2018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AEE3DA-E24E-4673-8CC3-A2404C2C6E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0139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79A-9C3C-44FD-93C5-E7FAE0A363F3}" type="datetimeFigureOut">
              <a:rPr lang="de-DE" smtClean="0"/>
              <a:t>10.04.2018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6912-336F-4137-B0F0-F69ED7E786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831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79A-9C3C-44FD-93C5-E7FAE0A363F3}" type="datetimeFigureOut">
              <a:rPr lang="de-DE" smtClean="0"/>
              <a:t>10.04.2018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6912-336F-4137-B0F0-F69ED7E786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4291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79A-9C3C-44FD-93C5-E7FAE0A363F3}" type="datetimeFigureOut">
              <a:rPr lang="de-DE" smtClean="0"/>
              <a:t>10.04.2018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6912-336F-4137-B0F0-F69ED7E786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0337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79A-9C3C-44FD-93C5-E7FAE0A363F3}" type="datetimeFigureOut">
              <a:rPr lang="de-DE" smtClean="0"/>
              <a:t>10.04.2018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6912-336F-4137-B0F0-F69ED7E786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2407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79A-9C3C-44FD-93C5-E7FAE0A363F3}" type="datetimeFigureOut">
              <a:rPr lang="de-DE" smtClean="0"/>
              <a:t>10.04.2018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6912-336F-4137-B0F0-F69ED7E786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607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79A-9C3C-44FD-93C5-E7FAE0A363F3}" type="datetimeFigureOut">
              <a:rPr lang="de-DE" smtClean="0"/>
              <a:t>10.04.2018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6912-336F-4137-B0F0-F69ED7E786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6005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79A-9C3C-44FD-93C5-E7FAE0A363F3}" type="datetimeFigureOut">
              <a:rPr lang="de-DE" smtClean="0"/>
              <a:t>10.04.2018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6912-336F-4137-B0F0-F69ED7E786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1425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79A-9C3C-44FD-93C5-E7FAE0A363F3}" type="datetimeFigureOut">
              <a:rPr lang="de-DE" smtClean="0"/>
              <a:t>10.04.2018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6912-336F-4137-B0F0-F69ED7E786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5781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79A-9C3C-44FD-93C5-E7FAE0A363F3}" type="datetimeFigureOut">
              <a:rPr lang="de-DE" smtClean="0"/>
              <a:t>10.04.2018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6912-336F-4137-B0F0-F69ED7E786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7653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79A-9C3C-44FD-93C5-E7FAE0A363F3}" type="datetimeFigureOut">
              <a:rPr lang="de-DE" smtClean="0"/>
              <a:t>10.04.2018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6912-336F-4137-B0F0-F69ED7E786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2761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79A-9C3C-44FD-93C5-E7FAE0A363F3}" type="datetimeFigureOut">
              <a:rPr lang="de-DE" smtClean="0"/>
              <a:t>10.04.2018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6912-336F-4137-B0F0-F69ED7E786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6255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2A79A-9C3C-44FD-93C5-E7FAE0A363F3}" type="datetimeFigureOut">
              <a:rPr lang="de-DE" smtClean="0"/>
              <a:t>10.04.2018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C6912-336F-4137-B0F0-F69ED7E786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352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16632"/>
            <a:ext cx="88569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Jugendvollversammlung LTVS</a:t>
            </a:r>
          </a:p>
          <a:p>
            <a:pPr algn="ctr"/>
            <a:r>
              <a:rPr lang="de-DE" sz="2000" dirty="0" smtClean="0"/>
              <a:t>Besprechungsprotokoll</a:t>
            </a:r>
          </a:p>
          <a:p>
            <a:pPr algn="ctr"/>
            <a:r>
              <a:rPr lang="de-DE" sz="2000" dirty="0" smtClean="0"/>
              <a:t>08. April 2018</a:t>
            </a:r>
            <a:endParaRPr lang="de-DE" sz="2000" dirty="0"/>
          </a:p>
        </p:txBody>
      </p:sp>
      <p:sp>
        <p:nvSpPr>
          <p:cNvPr id="3" name="Textfeld 2"/>
          <p:cNvSpPr txBox="1"/>
          <p:nvPr/>
        </p:nvSpPr>
        <p:spPr>
          <a:xfrm>
            <a:off x="107504" y="1412776"/>
            <a:ext cx="9001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Eröffnung und Begrüßung: </a:t>
            </a:r>
          </a:p>
          <a:p>
            <a:r>
              <a:rPr lang="de-DE" dirty="0" smtClean="0"/>
              <a:t>Die Jugendvollversammlung wurde am 08.04.2018 um 11:00 Uhr in </a:t>
            </a:r>
            <a:r>
              <a:rPr lang="de-DE" dirty="0" smtClean="0"/>
              <a:t>Zwickau durch </a:t>
            </a:r>
            <a:r>
              <a:rPr lang="de-DE" dirty="0" smtClean="0"/>
              <a:t>die </a:t>
            </a:r>
            <a:r>
              <a:rPr lang="de-DE" dirty="0" err="1" smtClean="0"/>
              <a:t>Jugendwartin</a:t>
            </a:r>
            <a:r>
              <a:rPr lang="de-DE" dirty="0" smtClean="0"/>
              <a:t> Brit Großpietsch eröffnet. </a:t>
            </a:r>
          </a:p>
          <a:p>
            <a:endParaRPr lang="de-DE" dirty="0"/>
          </a:p>
          <a:p>
            <a:r>
              <a:rPr lang="de-DE" b="1" dirty="0" smtClean="0"/>
              <a:t>Anwesend:</a:t>
            </a:r>
            <a:r>
              <a:rPr lang="de-DE" dirty="0" smtClean="0"/>
              <a:t> </a:t>
            </a:r>
          </a:p>
          <a:p>
            <a:r>
              <a:rPr lang="de-DE" dirty="0" smtClean="0"/>
              <a:t>7 </a:t>
            </a:r>
            <a:r>
              <a:rPr lang="de-DE" dirty="0" smtClean="0"/>
              <a:t>Teilnehmer aus </a:t>
            </a:r>
            <a:r>
              <a:rPr lang="de-DE" dirty="0" smtClean="0"/>
              <a:t>6 </a:t>
            </a:r>
            <a:r>
              <a:rPr lang="de-DE" dirty="0" smtClean="0"/>
              <a:t>Vereinen</a:t>
            </a:r>
          </a:p>
          <a:p>
            <a:endParaRPr lang="de-DE" dirty="0"/>
          </a:p>
          <a:p>
            <a:pPr marL="342900" indent="-342900">
              <a:buAutoNum type="alphaUcPeriod"/>
            </a:pPr>
            <a:r>
              <a:rPr lang="de-DE" b="1" dirty="0" smtClean="0"/>
              <a:t>Bericht der </a:t>
            </a:r>
            <a:r>
              <a:rPr lang="de-DE" b="1" dirty="0" err="1" smtClean="0"/>
              <a:t>Jugendwartin</a:t>
            </a:r>
            <a:r>
              <a:rPr lang="de-DE" b="1" dirty="0" smtClean="0"/>
              <a:t> Brit Großpietsch</a:t>
            </a:r>
          </a:p>
          <a:p>
            <a:r>
              <a:rPr lang="de-DE" dirty="0" smtClean="0"/>
              <a:t>Der Bericht der </a:t>
            </a:r>
            <a:r>
              <a:rPr lang="de-DE" dirty="0" err="1" smtClean="0"/>
              <a:t>Jugendwartin</a:t>
            </a:r>
            <a:r>
              <a:rPr lang="de-DE" dirty="0" smtClean="0"/>
              <a:t> wurde von allen Anwesenden gelesen</a:t>
            </a:r>
            <a:r>
              <a:rPr lang="de-DE" dirty="0" smtClean="0"/>
              <a:t>. Die Schwerpunkte wurden noch einmal gemeinsam erörtert.</a:t>
            </a:r>
            <a:endParaRPr lang="de-DE" dirty="0" smtClean="0"/>
          </a:p>
          <a:p>
            <a:endParaRPr lang="de-DE" dirty="0" smtClean="0"/>
          </a:p>
          <a:p>
            <a:pPr marL="342900" indent="-342900">
              <a:buFont typeface="Wingdings" panose="05000000000000000000" pitchFamily="2" charset="2"/>
              <a:buAutoNum type="alphaUcPeriod" startAt="2"/>
            </a:pPr>
            <a:r>
              <a:rPr lang="de-DE" b="1" dirty="0" smtClean="0"/>
              <a:t>Bericht des Jugendsprechers Sebastian </a:t>
            </a:r>
            <a:r>
              <a:rPr lang="de-DE" b="1" dirty="0" err="1" smtClean="0"/>
              <a:t>Bronst</a:t>
            </a:r>
            <a:endParaRPr lang="de-DE" b="1" dirty="0" smtClean="0"/>
          </a:p>
          <a:p>
            <a:r>
              <a:rPr lang="de-DE" dirty="0" smtClean="0"/>
              <a:t>Der Bericht des Jugendsprechers </a:t>
            </a:r>
            <a:r>
              <a:rPr lang="de-DE" dirty="0" smtClean="0"/>
              <a:t>wurde ebenfalls von allen Anwesenden gelesen. Auf einige Eckdaten wurde noch einmal Bezu</a:t>
            </a:r>
            <a:r>
              <a:rPr lang="de-DE" dirty="0" smtClean="0"/>
              <a:t>g genommen.</a:t>
            </a:r>
            <a:endParaRPr lang="de-DE" dirty="0" smtClean="0"/>
          </a:p>
          <a:p>
            <a:endParaRPr lang="de-DE" dirty="0" smtClean="0"/>
          </a:p>
          <a:p>
            <a:pPr marL="342900" indent="-342900">
              <a:buFont typeface="Wingdings" panose="05000000000000000000" pitchFamily="2" charset="2"/>
              <a:buAutoNum type="alphaUcPeriod" startAt="3"/>
            </a:pPr>
            <a:r>
              <a:rPr lang="de-DE" b="1" dirty="0" smtClean="0"/>
              <a:t>Aussprache zu den Berichten</a:t>
            </a:r>
          </a:p>
          <a:p>
            <a:r>
              <a:rPr lang="de-DE" dirty="0" smtClean="0"/>
              <a:t>Es gab keine Rückfragen zu den Berichten. </a:t>
            </a:r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125796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79512" y="188640"/>
            <a:ext cx="885698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AutoNum type="alphaUcPeriod" startAt="4"/>
            </a:pPr>
            <a:r>
              <a:rPr lang="de-DE" b="1" dirty="0" smtClean="0"/>
              <a:t>Entlastung für das Jahr 2017</a:t>
            </a:r>
          </a:p>
          <a:p>
            <a:pPr lvl="1"/>
            <a:r>
              <a:rPr lang="de-DE" dirty="0" smtClean="0"/>
              <a:t>Der Jugendausschuss wurde einstimmig für das Jahr 2017 entlastet.</a:t>
            </a:r>
          </a:p>
          <a:p>
            <a:pPr marL="342900" indent="-342900">
              <a:buFont typeface="Wingdings" panose="05000000000000000000" pitchFamily="2" charset="2"/>
              <a:buAutoNum type="alphaUcPeriod" startAt="4"/>
            </a:pPr>
            <a:endParaRPr lang="de-DE" b="1" dirty="0" smtClean="0"/>
          </a:p>
          <a:p>
            <a:pPr marL="342900" indent="-342900">
              <a:buFont typeface="Wingdings" panose="05000000000000000000" pitchFamily="2" charset="2"/>
              <a:buAutoNum type="alphaUcPeriod" startAt="4"/>
            </a:pPr>
            <a:r>
              <a:rPr lang="de-DE" b="1" dirty="0" smtClean="0"/>
              <a:t>Diverses</a:t>
            </a:r>
            <a:endParaRPr lang="de-DE" b="1" dirty="0"/>
          </a:p>
          <a:p>
            <a:pPr marL="342900" indent="-342900">
              <a:buAutoNum type="arabicPeriod"/>
            </a:pPr>
            <a:r>
              <a:rPr lang="de-DE" i="1" dirty="0" smtClean="0"/>
              <a:t>Mitglied im JAS – </a:t>
            </a:r>
            <a:r>
              <a:rPr lang="de-DE" i="1" dirty="0" err="1" smtClean="0"/>
              <a:t>Talika</a:t>
            </a:r>
            <a:r>
              <a:rPr lang="de-DE" i="1" dirty="0" smtClean="0"/>
              <a:t> Neuendorf – berichtet vom Sportjugendtag</a:t>
            </a:r>
          </a:p>
          <a:p>
            <a:pPr lvl="1"/>
            <a:r>
              <a:rPr lang="de-DE" i="1" dirty="0" smtClean="0"/>
              <a:t>Das diesjährige Thema war: „</a:t>
            </a:r>
            <a:r>
              <a:rPr lang="de-DE" dirty="0"/>
              <a:t>Sport &amp; Schule – Fluch oder Segen</a:t>
            </a:r>
            <a:r>
              <a:rPr lang="de-DE" dirty="0" smtClean="0"/>
              <a:t>?!“ </a:t>
            </a:r>
          </a:p>
          <a:p>
            <a:pPr lvl="1"/>
            <a:endParaRPr lang="de-DE" i="1" dirty="0" smtClean="0"/>
          </a:p>
          <a:p>
            <a:pPr marL="342900" indent="-342900">
              <a:buAutoNum type="arabicPeriod"/>
            </a:pPr>
            <a:r>
              <a:rPr lang="de-DE" i="1" dirty="0" err="1" smtClean="0"/>
              <a:t>KiGa</a:t>
            </a:r>
            <a:r>
              <a:rPr lang="de-DE" i="1" dirty="0"/>
              <a:t>/ </a:t>
            </a:r>
            <a:r>
              <a:rPr lang="de-DE" i="1" dirty="0" smtClean="0"/>
              <a:t>Grundschule-Verein</a:t>
            </a:r>
          </a:p>
          <a:p>
            <a:pPr lvl="1"/>
            <a:r>
              <a:rPr lang="de-DE" dirty="0" smtClean="0"/>
              <a:t>Das Projekt </a:t>
            </a:r>
            <a:r>
              <a:rPr lang="de-DE" dirty="0" err="1" smtClean="0"/>
              <a:t>KiGa</a:t>
            </a:r>
            <a:r>
              <a:rPr lang="de-DE" dirty="0" smtClean="0"/>
              <a:t>/Grundschule-Verein </a:t>
            </a:r>
            <a:r>
              <a:rPr lang="de-DE" dirty="0" smtClean="0"/>
              <a:t>wird auch in diesem Jahr fortgesetzt. Bewerbungen müssen zum Schuljahresende abgegeben werden.</a:t>
            </a:r>
            <a:endParaRPr lang="de-DE" dirty="0" smtClean="0"/>
          </a:p>
          <a:p>
            <a:pPr lvl="1"/>
            <a:endParaRPr lang="de-DE" dirty="0"/>
          </a:p>
          <a:p>
            <a:pPr marL="342900" indent="-342900">
              <a:buFont typeface="+mj-lt"/>
              <a:buAutoNum type="arabicPeriod"/>
            </a:pPr>
            <a:r>
              <a:rPr lang="de-DE" i="1" dirty="0"/>
              <a:t>Sparkassen </a:t>
            </a:r>
            <a:r>
              <a:rPr lang="de-DE" i="1" dirty="0" smtClean="0"/>
              <a:t>Landesjugendspiele</a:t>
            </a:r>
          </a:p>
          <a:p>
            <a:pPr lvl="1"/>
            <a:r>
              <a:rPr lang="de-DE" dirty="0" smtClean="0"/>
              <a:t>In 2019 soll in ähnlicher Form wie 2018 an den Sparkassen Landesjugendspielen teilgenommen werden. Genaue Modalitäten sind noch nicht bekann</a:t>
            </a:r>
            <a:r>
              <a:rPr lang="de-DE" dirty="0" smtClean="0"/>
              <a:t>t.</a:t>
            </a:r>
            <a:endParaRPr lang="de-DE" dirty="0" smtClean="0"/>
          </a:p>
          <a:p>
            <a:pPr lvl="1"/>
            <a:endParaRPr lang="de-DE" dirty="0"/>
          </a:p>
          <a:p>
            <a:pPr marL="342900" indent="-342900">
              <a:buFont typeface="+mj-lt"/>
              <a:buAutoNum type="arabicPeriod"/>
            </a:pPr>
            <a:r>
              <a:rPr lang="de-DE" i="1" dirty="0" smtClean="0"/>
              <a:t>1. Wettbewerb Tanzen und Tanzen in der Schule</a:t>
            </a:r>
          </a:p>
          <a:p>
            <a:pPr lvl="1"/>
            <a:r>
              <a:rPr lang="de-DE" i="1" dirty="0" smtClean="0"/>
              <a:t>Schulsportbeauftragte – Katja Lieber – stellte die Idee des Wettbewerbes noch einmal vor und wertete den Wettbewerb im März aus. Auch in 2019 soll diese Veranstaltung wiederholt werden. Geplanter Termin ist der 6. April 2019.</a:t>
            </a:r>
            <a:br>
              <a:rPr lang="de-DE" i="1" dirty="0" smtClean="0"/>
            </a:br>
            <a:endParaRPr lang="de-DE" dirty="0" smtClean="0"/>
          </a:p>
          <a:p>
            <a:pPr marL="342900" indent="-342900">
              <a:buFont typeface="+mj-lt"/>
              <a:buAutoNum type="arabicPeriod"/>
            </a:pPr>
            <a:r>
              <a:rPr lang="de-DE" i="1" dirty="0" smtClean="0"/>
              <a:t>Sommer </a:t>
            </a:r>
            <a:r>
              <a:rPr lang="de-DE" i="1" dirty="0" smtClean="0"/>
              <a:t>Cool Tour</a:t>
            </a: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301419839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227</Words>
  <Application>Microsoft Office PowerPoint</Application>
  <PresentationFormat>Bildschirmpräsentation (4:3)</PresentationFormat>
  <Paragraphs>33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PowerPoint-Präsentation</vt:lpstr>
      <vt:lpstr>PowerPoint-Präsentation</vt:lpstr>
    </vt:vector>
  </TitlesOfParts>
  <Company>VOLKSWAGEN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Jugendarbeit in Sachsen</dc:title>
  <dc:creator>Grosspietsch, Brit (A-GDTB-KAB)</dc:creator>
  <cp:lastModifiedBy>Grosspietsch, Brit Sigrid (G-GAKA-B)</cp:lastModifiedBy>
  <cp:revision>12</cp:revision>
  <dcterms:created xsi:type="dcterms:W3CDTF">2017-02-06T15:20:34Z</dcterms:created>
  <dcterms:modified xsi:type="dcterms:W3CDTF">2018-04-10T15:03:28Z</dcterms:modified>
</cp:coreProperties>
</file>