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9" r:id="rId3"/>
    <p:sldId id="269" r:id="rId4"/>
    <p:sldId id="275" r:id="rId5"/>
    <p:sldId id="261" r:id="rId6"/>
    <p:sldId id="276" r:id="rId7"/>
    <p:sldId id="263" r:id="rId8"/>
    <p:sldId id="264" r:id="rId9"/>
    <p:sldId id="265" r:id="rId10"/>
    <p:sldId id="266" r:id="rId11"/>
    <p:sldId id="267" r:id="rId12"/>
    <p:sldId id="280" r:id="rId13"/>
    <p:sldId id="268" r:id="rId14"/>
    <p:sldId id="277" r:id="rId15"/>
    <p:sldId id="278" r:id="rId16"/>
    <p:sldId id="281" r:id="rId17"/>
    <p:sldId id="282" r:id="rId18"/>
    <p:sldId id="283" r:id="rId19"/>
    <p:sldId id="284" r:id="rId20"/>
    <p:sldId id="271" r:id="rId21"/>
    <p:sldId id="274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30FE5-07F3-4C37-AAE7-C3E174BEC06D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EE3DA-E24E-4673-8CC3-A2404C2C6E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13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79A-9C3C-44FD-93C5-E7FAE0A363F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6912-336F-4137-B0F0-F69ED7E786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31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79A-9C3C-44FD-93C5-E7FAE0A363F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6912-336F-4137-B0F0-F69ED7E786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29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79A-9C3C-44FD-93C5-E7FAE0A363F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6912-336F-4137-B0F0-F69ED7E786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33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79A-9C3C-44FD-93C5-E7FAE0A363F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6912-336F-4137-B0F0-F69ED7E786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40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79A-9C3C-44FD-93C5-E7FAE0A363F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6912-336F-4137-B0F0-F69ED7E786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60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79A-9C3C-44FD-93C5-E7FAE0A363F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6912-336F-4137-B0F0-F69ED7E786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00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79A-9C3C-44FD-93C5-E7FAE0A363F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6912-336F-4137-B0F0-F69ED7E786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142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79A-9C3C-44FD-93C5-E7FAE0A363F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6912-336F-4137-B0F0-F69ED7E786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781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79A-9C3C-44FD-93C5-E7FAE0A363F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6912-336F-4137-B0F0-F69ED7E786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653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79A-9C3C-44FD-93C5-E7FAE0A363F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6912-336F-4137-B0F0-F69ED7E786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76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A79A-9C3C-44FD-93C5-E7FAE0A363F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6912-336F-4137-B0F0-F69ED7E786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25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2A79A-9C3C-44FD-93C5-E7FAE0A363F3}" type="datetimeFigureOut">
              <a:rPr lang="de-DE" smtClean="0"/>
              <a:t>19.01.2018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C6912-336F-4137-B0F0-F69ED7E786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35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5328592" cy="41005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dirty="0" smtClean="0">
                <a:solidFill>
                  <a:schemeClr val="bg1"/>
                </a:solidFill>
              </a:rPr>
              <a:t>rbe</a:t>
            </a:r>
            <a:r>
              <a:rPr lang="de-DE" dirty="0" smtClean="0"/>
              <a:t>it des </a:t>
            </a:r>
            <a:r>
              <a:rPr lang="de-DE" dirty="0" smtClean="0">
                <a:solidFill>
                  <a:schemeClr val="bg1"/>
                </a:solidFill>
              </a:rPr>
              <a:t>Landes</a:t>
            </a:r>
            <a:r>
              <a:rPr lang="de-DE" dirty="0" smtClean="0"/>
              <a:t>tanzsportverbandes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600" b="1" dirty="0" smtClean="0"/>
              <a:t>2017</a:t>
            </a:r>
            <a:endParaRPr lang="de-DE" sz="36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24" y="3501008"/>
            <a:ext cx="2520280" cy="283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10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532">
            <a:off x="708420" y="1335020"/>
            <a:ext cx="1738682" cy="231824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3"/>
          <a:stretch/>
        </p:blipFill>
        <p:spPr>
          <a:xfrm>
            <a:off x="2555776" y="1067745"/>
            <a:ext cx="4572000" cy="207438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401339"/>
            <a:ext cx="2418096" cy="320742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50" y="3268301"/>
            <a:ext cx="4499925" cy="3374944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251520" y="18864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Sachsenpokalserie Chemnitz und Grimma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84347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67" y="3765450"/>
            <a:ext cx="4572000" cy="220741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6420581" cy="206937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99740"/>
            <a:ext cx="3651787" cy="27388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860" y="1264817"/>
            <a:ext cx="1984139" cy="230105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95536" y="332656"/>
            <a:ext cx="642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Hip Hop </a:t>
            </a:r>
            <a:r>
              <a:rPr lang="de-DE" sz="2400" b="1" dirty="0" err="1" smtClean="0"/>
              <a:t>Instructor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52482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26064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Trainer C Breitensport</a:t>
            </a:r>
            <a:endParaRPr lang="de-DE" sz="2400" b="1" dirty="0"/>
          </a:p>
        </p:txBody>
      </p:sp>
      <p:pic>
        <p:nvPicPr>
          <p:cNvPr id="2050" name="Picture 2" descr="Bild könnte enthalten: 3 Personen, Personen, die stehen, Schuhe und Innenberei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08" y="4077071"/>
            <a:ext cx="3544720" cy="265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d könnte enthalten: eine oder mehrere Personen, Schuhe, Baskettballplatz und Innenberei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930" r="12416" b="19466"/>
          <a:stretch/>
        </p:blipFill>
        <p:spPr bwMode="auto">
          <a:xfrm>
            <a:off x="4211960" y="4262422"/>
            <a:ext cx="4176266" cy="228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8944" r="5715"/>
          <a:stretch/>
        </p:blipFill>
        <p:spPr bwMode="auto">
          <a:xfrm>
            <a:off x="2065878" y="806033"/>
            <a:ext cx="484084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8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69700"/>
            <a:ext cx="6604198" cy="267263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5" r="18749" b="9967"/>
          <a:stretch/>
        </p:blipFill>
        <p:spPr>
          <a:xfrm>
            <a:off x="1475656" y="3573016"/>
            <a:ext cx="6604046" cy="302078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83568" y="116632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Sichtung Latein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252716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26925"/>
          <a:stretch/>
        </p:blipFill>
        <p:spPr>
          <a:xfrm>
            <a:off x="373173" y="3741068"/>
            <a:ext cx="4760479" cy="225618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28136"/>
          <a:stretch/>
        </p:blipFill>
        <p:spPr>
          <a:xfrm>
            <a:off x="5220072" y="3741068"/>
            <a:ext cx="3513959" cy="163214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/>
        </p:blipFill>
        <p:spPr>
          <a:xfrm>
            <a:off x="395536" y="1041682"/>
            <a:ext cx="5220072" cy="247953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95536" y="188640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Talentkader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49318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05" y="3429000"/>
            <a:ext cx="5183560" cy="332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0" y="548680"/>
            <a:ext cx="5076056" cy="338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 rot="936482">
            <a:off x="5151027" y="1244293"/>
            <a:ext cx="426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Wertungsrichterweiterbildung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896921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18864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Sachsen im Fernsehen</a:t>
            </a:r>
            <a:endParaRPr lang="de-DE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902">
            <a:off x="460915" y="1212936"/>
            <a:ext cx="5800437" cy="326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28800"/>
            <a:ext cx="3456384" cy="2592288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426" y="4848065"/>
            <a:ext cx="48672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467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5137814" cy="283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Bild könnte enthalten: 2 Personen, Personen, die stehen und Nach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5" r="17994"/>
          <a:stretch/>
        </p:blipFill>
        <p:spPr bwMode="auto">
          <a:xfrm>
            <a:off x="5580112" y="1025961"/>
            <a:ext cx="3128564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r="10803"/>
          <a:stretch/>
        </p:blipFill>
        <p:spPr bwMode="auto">
          <a:xfrm>
            <a:off x="1547664" y="4077072"/>
            <a:ext cx="2927299" cy="242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79512" y="26064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DM </a:t>
            </a:r>
            <a:r>
              <a:rPr lang="de-DE" sz="2400" b="1" dirty="0" err="1" smtClean="0"/>
              <a:t>Rock‘n</a:t>
            </a:r>
            <a:r>
              <a:rPr lang="de-DE" sz="2400" b="1" dirty="0" smtClean="0"/>
              <a:t> Roll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980194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260648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Förderung durch den LTVS</a:t>
            </a:r>
            <a:endParaRPr lang="de-DE" sz="24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467544" y="908720"/>
            <a:ext cx="7992888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Turnierdurchführung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LM Standard/ Latein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LM </a:t>
            </a:r>
            <a:r>
              <a:rPr lang="de-DE" dirty="0" err="1" smtClean="0"/>
              <a:t>Rock‘n</a:t>
            </a:r>
            <a:r>
              <a:rPr lang="de-DE" dirty="0" smtClean="0"/>
              <a:t> Roll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LM </a:t>
            </a:r>
            <a:r>
              <a:rPr lang="de-DE" dirty="0" err="1" smtClean="0"/>
              <a:t>Discofox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Linedance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Sachsenpokalserie </a:t>
            </a:r>
            <a:r>
              <a:rPr lang="de-DE" dirty="0" err="1" smtClean="0"/>
              <a:t>VideoClip</a:t>
            </a:r>
            <a:r>
              <a:rPr lang="de-DE" dirty="0" smtClean="0"/>
              <a:t>/ Hip Hop/ </a:t>
            </a:r>
            <a:r>
              <a:rPr lang="de-DE" dirty="0" err="1" smtClean="0"/>
              <a:t>Streetdance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JMD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93202" y="2940044"/>
            <a:ext cx="796722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Weiterbildung/ Erhalt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Wertungsrichter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Trainer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Turnierleiter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87827" y="4140373"/>
            <a:ext cx="796347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Projekte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Aktivster Breitensportverein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Projekt Kita, GS/ Verein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93205" y="5063703"/>
            <a:ext cx="796722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Leistungssport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Kadertrainings (Standard, Latein, </a:t>
            </a:r>
            <a:r>
              <a:rPr lang="de-DE" dirty="0" err="1" smtClean="0"/>
              <a:t>Rock‘n</a:t>
            </a:r>
            <a:r>
              <a:rPr lang="de-DE" dirty="0" smtClean="0"/>
              <a:t> Roll, JMD)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Leistungsbezogene Unterstützung (Semifinale, Finale</a:t>
            </a:r>
            <a:r>
              <a:rPr lang="de-DE" dirty="0" smtClean="0">
                <a:sym typeface="Wingdings" panose="05000000000000000000" pitchFamily="2" charset="2"/>
              </a:rPr>
              <a:t> DM, DP, EM, WM)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sym typeface="Wingdings" panose="05000000000000000000" pitchFamily="2" charset="2"/>
              </a:rPr>
              <a:t>Fahrtkostenzuschüsse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340346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95536" y="26064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DP Sieger über 10 Tänze</a:t>
            </a:r>
            <a:endParaRPr lang="de-DE" sz="24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27114"/>
            <a:ext cx="3877035" cy="306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t="12457" r="28393" b="2171"/>
          <a:stretch/>
        </p:blipFill>
        <p:spPr bwMode="auto">
          <a:xfrm>
            <a:off x="971600" y="1052736"/>
            <a:ext cx="1922714" cy="481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181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34401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/>
              <a:t>DM Latein 2017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7" y="3803094"/>
            <a:ext cx="5102578" cy="286880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707904" y="382251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DM Latein</a:t>
            </a:r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0527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562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5486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Ausblicke </a:t>
            </a:r>
            <a:r>
              <a:rPr lang="de-DE" dirty="0" smtClean="0"/>
              <a:t>2018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0" y="1196752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„Förderung von Initiativen</a:t>
            </a:r>
          </a:p>
          <a:p>
            <a:r>
              <a:rPr lang="de-DE" b="1" dirty="0"/>
              <a:t>Kindergarten/Grundschule und Verein</a:t>
            </a:r>
            <a:r>
              <a:rPr lang="de-DE" b="1" dirty="0" smtClean="0"/>
              <a:t>“</a:t>
            </a:r>
          </a:p>
          <a:p>
            <a:endParaRPr lang="de-DE" b="1" dirty="0"/>
          </a:p>
          <a:p>
            <a:r>
              <a:rPr lang="de-DE" dirty="0"/>
              <a:t>Auch im Schuljahr </a:t>
            </a:r>
            <a:r>
              <a:rPr lang="de-DE" dirty="0" smtClean="0"/>
              <a:t>2017/ 2018 </a:t>
            </a:r>
            <a:r>
              <a:rPr lang="de-DE" dirty="0"/>
              <a:t>möchte der LTVS die Vereine für ihre Zusammenarbeit mit</a:t>
            </a:r>
          </a:p>
          <a:p>
            <a:r>
              <a:rPr lang="de-DE" dirty="0"/>
              <a:t>den Kindergärten und Grundschulen fördern.</a:t>
            </a:r>
          </a:p>
          <a:p>
            <a:r>
              <a:rPr lang="de-DE" dirty="0"/>
              <a:t>Wie in den letzten Jahren werden alle Vereine gefördert, die einen Kooperationsvertrag mit</a:t>
            </a:r>
          </a:p>
          <a:p>
            <a:r>
              <a:rPr lang="de-DE" dirty="0"/>
              <a:t>einem Kindergarten oder einer Grundschule haben und dort mindestens ein Jahr das Tanzen</a:t>
            </a:r>
          </a:p>
          <a:p>
            <a:r>
              <a:rPr lang="de-DE" dirty="0"/>
              <a:t>unterrichten (Grundlagen im Tanzen, Standard, Latein, Hip Hop, JMD, Rock ´n Roll, usw.).</a:t>
            </a:r>
          </a:p>
          <a:p>
            <a:r>
              <a:rPr lang="de-DE" dirty="0" smtClean="0"/>
              <a:t>Für </a:t>
            </a:r>
            <a:r>
              <a:rPr lang="de-DE" dirty="0"/>
              <a:t>den Erhalt der Fördermittel muss zum Schuljahresende ein Antrag an das Präsidium mit</a:t>
            </a:r>
          </a:p>
          <a:p>
            <a:r>
              <a:rPr lang="de-DE" dirty="0"/>
              <a:t>Name der Einrichtung, Zeitraum/Dauer, Trainer/Übungsleiter und vor allem der Kinderanzahl</a:t>
            </a:r>
          </a:p>
          <a:p>
            <a:r>
              <a:rPr lang="de-DE" dirty="0"/>
              <a:t>gestellt werden. Bitte schicken Sie ebenfalls eine Kopie des Kooperationsvertrages mit. Ohne</a:t>
            </a:r>
          </a:p>
          <a:p>
            <a:r>
              <a:rPr lang="de-DE" dirty="0"/>
              <a:t>Vorlage eines für das aktuelle Jahr gültigen Kooperationsvertrages kann kein Zuschuss</a:t>
            </a:r>
          </a:p>
          <a:p>
            <a:r>
              <a:rPr lang="de-DE" dirty="0"/>
              <a:t>gewährt werden!</a:t>
            </a:r>
          </a:p>
          <a:p>
            <a:r>
              <a:rPr lang="de-DE" dirty="0"/>
              <a:t>Schildern Sie bitte ebenfalls kurz, was genau unterrichtet wird und ob bereits Kinder in den</a:t>
            </a:r>
          </a:p>
          <a:p>
            <a:r>
              <a:rPr lang="de-DE" dirty="0"/>
              <a:t>Verein gewechselt sind bzw. was die Gründe gegen einen Wechsel waren.</a:t>
            </a:r>
          </a:p>
          <a:p>
            <a:r>
              <a:rPr lang="de-DE" dirty="0"/>
              <a:t>Über Zuschüsse und deren Höhe entscheidet das Präsidium des LTV Sachsen.</a:t>
            </a:r>
          </a:p>
        </p:txBody>
      </p:sp>
    </p:spTree>
    <p:extLst>
      <p:ext uri="{BB962C8B-B14F-4D97-AF65-F5344CB8AC3E}">
        <p14:creationId xmlns:p14="http://schemas.microsoft.com/office/powerpoint/2010/main" val="1235639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5486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Ausblicke </a:t>
            </a:r>
            <a:r>
              <a:rPr lang="de-DE" dirty="0" smtClean="0"/>
              <a:t>2018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0" y="134076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„Sommer-Cool-Tour der deutschen Tanzsportjugend“</a:t>
            </a:r>
          </a:p>
          <a:p>
            <a:pPr marL="285750" indent="-285750">
              <a:buFontTx/>
              <a:buChar char="-"/>
            </a:pPr>
            <a:r>
              <a:rPr lang="de-DE" dirty="0"/>
              <a:t>29. Juli – 3. </a:t>
            </a:r>
            <a:r>
              <a:rPr lang="de-DE" dirty="0" smtClean="0"/>
              <a:t>August</a:t>
            </a:r>
          </a:p>
          <a:p>
            <a:pPr marL="285750" indent="-285750">
              <a:buFontTx/>
              <a:buChar char="-"/>
            </a:pPr>
            <a:r>
              <a:rPr lang="de-DE" dirty="0"/>
              <a:t>Jugendherberge </a:t>
            </a:r>
            <a:r>
              <a:rPr lang="de-DE" dirty="0" err="1"/>
              <a:t>Walldürn</a:t>
            </a:r>
            <a:r>
              <a:rPr lang="de-DE" dirty="0" smtClean="0"/>
              <a:t>, Baden-Württemberg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/>
              <a:t>http://www.tanzsport.de/de/sportwelt/tanzsportjugend/sommer-cool-tour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52936"/>
            <a:ext cx="457200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74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8" r="26113" b="18709"/>
          <a:stretch/>
        </p:blipFill>
        <p:spPr>
          <a:xfrm>
            <a:off x="6156176" y="1052736"/>
            <a:ext cx="2234580" cy="32820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7619" r="17053" b="9285"/>
          <a:stretch/>
        </p:blipFill>
        <p:spPr>
          <a:xfrm>
            <a:off x="395536" y="1052736"/>
            <a:ext cx="5040560" cy="351693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51520" y="188640"/>
            <a:ext cx="84969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Cambrils</a:t>
            </a:r>
            <a:endParaRPr lang="de-DE" b="1" dirty="0" smtClean="0"/>
          </a:p>
          <a:p>
            <a:r>
              <a:rPr lang="de-DE" dirty="0" smtClean="0"/>
              <a:t>Team Match (Nationalteam) U21 mit Felix Müller und Olivia Müller aus Sachsen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8968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r="25625" b="10159"/>
          <a:stretch/>
        </p:blipFill>
        <p:spPr>
          <a:xfrm>
            <a:off x="116834" y="972411"/>
            <a:ext cx="4248472" cy="312290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t="3651" r="18304" b="4603"/>
          <a:stretch/>
        </p:blipFill>
        <p:spPr>
          <a:xfrm>
            <a:off x="4716016" y="972411"/>
            <a:ext cx="3672408" cy="29318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-316" r="18437" b="951"/>
          <a:stretch/>
        </p:blipFill>
        <p:spPr>
          <a:xfrm rot="5400000">
            <a:off x="3696103" y="3835679"/>
            <a:ext cx="2674184" cy="279459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16834" y="116632"/>
            <a:ext cx="8271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DM Standard</a:t>
            </a:r>
          </a:p>
        </p:txBody>
      </p:sp>
    </p:spTree>
    <p:extLst>
      <p:ext uri="{BB962C8B-B14F-4D97-AF65-F5344CB8AC3E}">
        <p14:creationId xmlns:p14="http://schemas.microsoft.com/office/powerpoint/2010/main" val="2785752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42150"/>
            <a:ext cx="3323300" cy="443106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9512" y="33265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WM Standard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9614"/>
            <a:ext cx="3327734" cy="443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395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8" b="23334"/>
          <a:stretch/>
        </p:blipFill>
        <p:spPr>
          <a:xfrm>
            <a:off x="0" y="620688"/>
            <a:ext cx="9144000" cy="207373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16834" y="116632"/>
            <a:ext cx="8271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Landesjugendspiele 2017 in Dresden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56145" r="19974" b="12585"/>
          <a:stretch/>
        </p:blipFill>
        <p:spPr>
          <a:xfrm>
            <a:off x="913436" y="2780928"/>
            <a:ext cx="6678385" cy="160836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7" b="10839"/>
          <a:stretch/>
        </p:blipFill>
        <p:spPr>
          <a:xfrm>
            <a:off x="913436" y="4653136"/>
            <a:ext cx="6678385" cy="19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8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7" b="40357"/>
          <a:stretch/>
        </p:blipFill>
        <p:spPr>
          <a:xfrm>
            <a:off x="61579" y="404664"/>
            <a:ext cx="3756577" cy="245668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8" b="12262"/>
          <a:stretch/>
        </p:blipFill>
        <p:spPr>
          <a:xfrm>
            <a:off x="5989985" y="3429000"/>
            <a:ext cx="2873488" cy="27320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r="6428"/>
          <a:stretch/>
        </p:blipFill>
        <p:spPr>
          <a:xfrm>
            <a:off x="179512" y="3779660"/>
            <a:ext cx="5580112" cy="236409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" t="25238" r="12768" b="9365"/>
          <a:stretch/>
        </p:blipFill>
        <p:spPr>
          <a:xfrm>
            <a:off x="3408717" y="404664"/>
            <a:ext cx="5515609" cy="245668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71702" y="3059668"/>
            <a:ext cx="558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Rabenberg 2017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321852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2976" r="17143" b="4167"/>
          <a:stretch/>
        </p:blipFill>
        <p:spPr>
          <a:xfrm>
            <a:off x="539552" y="398274"/>
            <a:ext cx="5298621" cy="431074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40968"/>
            <a:ext cx="4267200" cy="32004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940152" y="398274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TAF DM, IDO WM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532068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8" y="3140968"/>
            <a:ext cx="3720216" cy="158417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3" y="5050095"/>
            <a:ext cx="4167307" cy="14032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90" y="1196752"/>
            <a:ext cx="3764715" cy="169294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32" y="332656"/>
            <a:ext cx="4707854" cy="135592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21" y="4578832"/>
            <a:ext cx="4102139" cy="215148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32" y="1988840"/>
            <a:ext cx="4305518" cy="242969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66190" y="116632"/>
            <a:ext cx="4104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9. Zwickauer Dance Contest/ Sachsenpokal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43252818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</Words>
  <Application>Microsoft Office PowerPoint</Application>
  <PresentationFormat>Bildschirmpräsentation (4:3)</PresentationFormat>
  <Paragraphs>61</Paragraphs>
  <Slides>21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Larissa</vt:lpstr>
      <vt:lpstr>Arbeit des Landestanzsportverbandes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VOLKSWAGEN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Jugendarbeit in Sachsen</dc:title>
  <dc:creator>Grosspietsch, Brit (A-GDTB-KAB)</dc:creator>
  <cp:lastModifiedBy>Grosspietsch, Brit Sigrid (G-GAKA-B)</cp:lastModifiedBy>
  <cp:revision>26</cp:revision>
  <dcterms:created xsi:type="dcterms:W3CDTF">2017-02-06T15:20:34Z</dcterms:created>
  <dcterms:modified xsi:type="dcterms:W3CDTF">2018-01-19T21:05:38Z</dcterms:modified>
</cp:coreProperties>
</file>